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62A9-29A5-404B-8CD9-F57B5B177672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9F5CBD9-A75E-45FA-A664-B7CD52BA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564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62A9-29A5-404B-8CD9-F57B5B177672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F5CBD9-A75E-45FA-A664-B7CD52BA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31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62A9-29A5-404B-8CD9-F57B5B177672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F5CBD9-A75E-45FA-A664-B7CD52BAE03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7505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62A9-29A5-404B-8CD9-F57B5B177672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F5CBD9-A75E-45FA-A664-B7CD52BA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21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62A9-29A5-404B-8CD9-F57B5B177672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F5CBD9-A75E-45FA-A664-B7CD52BAE03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3060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62A9-29A5-404B-8CD9-F57B5B177672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F5CBD9-A75E-45FA-A664-B7CD52BA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664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62A9-29A5-404B-8CD9-F57B5B177672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CBD9-A75E-45FA-A664-B7CD52BA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158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62A9-29A5-404B-8CD9-F57B5B177672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CBD9-A75E-45FA-A664-B7CD52BA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91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62A9-29A5-404B-8CD9-F57B5B177672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CBD9-A75E-45FA-A664-B7CD52BA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060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62A9-29A5-404B-8CD9-F57B5B177672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F5CBD9-A75E-45FA-A664-B7CD52BA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29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62A9-29A5-404B-8CD9-F57B5B177672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9F5CBD9-A75E-45FA-A664-B7CD52BA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322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62A9-29A5-404B-8CD9-F57B5B177672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9F5CBD9-A75E-45FA-A664-B7CD52BA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00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62A9-29A5-404B-8CD9-F57B5B177672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CBD9-A75E-45FA-A664-B7CD52BA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44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62A9-29A5-404B-8CD9-F57B5B177672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CBD9-A75E-45FA-A664-B7CD52BA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82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62A9-29A5-404B-8CD9-F57B5B177672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CBD9-A75E-45FA-A664-B7CD52BA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293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62A9-29A5-404B-8CD9-F57B5B177672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F5CBD9-A75E-45FA-A664-B7CD52BA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41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B62A9-29A5-404B-8CD9-F57B5B177672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9F5CBD9-A75E-45FA-A664-B7CD52BA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40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99" y="1859340"/>
            <a:ext cx="82982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</a:t>
            </a:r>
            <a:r>
              <a:rPr kumimoji="0" lang="ru-RU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Нюкской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основной общеобразовательной школы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имени </a:t>
            </a:r>
            <a:r>
              <a:rPr lang="ru-RU" sz="3600" b="1" kern="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kumimoji="0" lang="ru-RU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ероя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Советского Союза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Котова И.М.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184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60630" y="953037"/>
            <a:ext cx="6787167" cy="2652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1973 году школу принял Евсюнин Иван Никитович, ранее работавший в районо. Он продолжал укреплять материальную базу школы: пополнил библиотеку мировой литературой для детей, укрепил спортивную базу школы, а учебные кабинеты наглядными пособиями, техническими средствами.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Documents and Settings\Admin\Мои документы\Мои рисунки\img 66641444712.jpg"/>
          <p:cNvPicPr/>
          <p:nvPr/>
        </p:nvPicPr>
        <p:blipFill>
          <a:blip r:embed="rId2" cstate="print"/>
          <a:srcRect l="18760" t="2098" r="47087" b="55012"/>
          <a:stretch>
            <a:fillRect/>
          </a:stretch>
        </p:blipFill>
        <p:spPr bwMode="auto">
          <a:xfrm>
            <a:off x="1764406" y="579549"/>
            <a:ext cx="1730799" cy="2482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 rot="10800000" flipV="1">
            <a:off x="4572000" y="3442273"/>
            <a:ext cx="551215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1983-1987гг. директором школы работал Сапунов Александр Андреевич.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03" y="3358481"/>
            <a:ext cx="2554310" cy="2546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497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10" y="540913"/>
            <a:ext cx="1870363" cy="2541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207616" y="978794"/>
            <a:ext cx="5177308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1987-1989гг. Никитин Василий Георгиевич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335" y="3358905"/>
            <a:ext cx="1895475" cy="2990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 rot="10800000" flipV="1">
            <a:off x="5293215" y="3672786"/>
            <a:ext cx="515155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1989-1995гг.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Шабанов Олег Семенович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7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73014" y="935634"/>
            <a:ext cx="644373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1995 – 2010гг. директором школы работает Киршина Валентина Афанасьевна, в ней она училась . Родной школе она отдала много сил и энергии, всемерно старалась сохранить её, добивалась того , чтобы все дети соседних сел учились и оканчивали её.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2003 году с большим усилием был проведен капитальный ремонт школы. Строители выполнили большой объем работы. Заменили полы, потолки, крышу, рамы, отремонтировали теплотрассу, двери, серьезно обновили школу.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национальному проекту «Образование» были приобретены компьютеры. 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Педколлектив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заново оборудовал учебные кабинеты, коридоры школы и она получила второе дыхание.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13" y="1338084"/>
            <a:ext cx="2522686" cy="338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7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08473" y="1468192"/>
            <a:ext cx="6543121" cy="4459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2010-2019гг. директором школы работает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Бабинцева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Наталья Геннадьевна, которая также стремится обновлять школу в соответствии с современными требованиями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2013 году были заменены все окна на пластиковые, произведен ремонт теплотрассы. Школа пополнилась техническим средствами: интерактивной доской, принтерами , компьютерами и другим оборудованием.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Педколлектив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старается повышать свою квалификацию. В школе работают  из 8 педагогов – 2 учителя с высшей квалификационной категорией, 4 учителя с первой квалификационной категорией. Звание «Почетный работник образования РФ» имеют 2 учителя.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57" y="1313963"/>
            <a:ext cx="3555301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12405" y="931206"/>
            <a:ext cx="6765702" cy="3817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2016 году школа получила высокое звание носить имя Героя Советского Союза Котова Ивана Михайловича.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свою историю школа выпустила в жизнь около 900 молодых людей. Это и учителя, медики, строители и работники сельского хозяйства, а в основном это труженики сел, если нет работы на производстве, они трудятся на своих огородах, выращивают скот, живут своим хозяйством, как и в прежние времена. Прибавилось трудных семей, но придет время и поймут люди, что нужно честно работать и жить, воспитывать детей, а школа в этом всегда первая помощница.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43" y="1539610"/>
            <a:ext cx="4456562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5476" y="708337"/>
            <a:ext cx="8474298" cy="5526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сентября 2018 года исполнилось 90 лет со дня рождения школы. За эти годы она из начальной превратилась в девятилетнюю., пройдя этапы семилетней и восьмилетней школ. Путь этот был сложен и труден. Советское правительство, созданное после Великой революции 1917 г. и гражданской войны, взяло курс на развитие народного образования в республике Бурятия, население которой было сплошь неграмотным.</a:t>
            </a:r>
            <a:endParaRPr lang="ru-RU" sz="16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defTabSz="4572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Такое положение с образованием было во всех селах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Кабанского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района, в том числе и в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Нюках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Некоторые , правда таких были единицы, учились в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Кабанске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церковно-приходской школе. Учить девочек многие родители вообще не хотели. «Зачем учиться, - говорили они, - женихам письма писать, - обойдется  без учебы».</a:t>
            </a:r>
            <a:endParaRPr lang="ru-RU" sz="16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defTabSz="4572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Но жизнь менялась в лучшую сторону, многосемейные крестьяне получали дополнительные наделы земли, а замерять их было некому., из жителей села никто не мог.</a:t>
            </a:r>
            <a:endParaRPr lang="ru-RU" sz="16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defTabSz="4572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Приходилось за помощью обращаться в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Кабанск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Новая жизнь у родителей вызвала сильное желание дать своим детям образование.</a:t>
            </a:r>
            <a:endParaRPr lang="ru-RU" sz="16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9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3353" y="1171976"/>
            <a:ext cx="8770512" cy="499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1917 года детей села учил ссыльный поляк Андрей Андреевич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Шемульский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но не всех, а только тех, кто имел средства для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оплаты.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1923 года дети учились в частных домах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Ананина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Артемия Никифоровича и Крушинского Кирилла Андреевича поочередно учили детей  только писать и читать, решать задачи, но «в школу» ходили далеко не все. Учиться детям было трудно: учебников не было. Между тем органы народного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настаивали на строительстве своей начальной школы, и крестьяне поддержали просьбу властей. Они стали готовить лес для школы.  Каждый крестьянин, имеющий лошадей, получил конкретное задание по заготовке леса.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defTabSz="4572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Когда лес заготовили в нужном количестве, лучшие плотники села приступили  к строительству школы. Это подтверждает архив: фонд 472, опись 1, дело 46.Постановление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Кабанского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РИКа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народному образованию: намечено строительство новых школ (июль –август 1927 года в с.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Тресково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Нюки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defTabSz="4572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сентябре 1928 года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Нюкская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начальная двухкомплектная школа гостеприимно распахнула свои двери, приняв первых детей. 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5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img 313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2993" y="202436"/>
            <a:ext cx="3557655" cy="417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st\Desktop\история школы\imag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135" y="1149505"/>
            <a:ext cx="4047052" cy="3229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32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2820472" y="4435733"/>
            <a:ext cx="62462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 год позднее была построена начальная школа в с. Елань.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Нюках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учили детей Юлия Сергеевна Золотарева и Варвара Даниловна Семенова.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715" y="514985"/>
            <a:ext cx="2286000" cy="2914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92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60" y="1397849"/>
            <a:ext cx="3133616" cy="23349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58365" y="785611"/>
            <a:ext cx="6851561" cy="217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Обучением были охвачены все дети села. Первый выпуск состоялся в 1932 году, школу окончило 7 человек. Первыми выпускниками были Ипатьев Гавриил , Ипатов Иван, Дорохов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Степан,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Ананин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Михаил,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Ананин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Егор,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Ананин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Константин,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Ананин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Павел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Воротилина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Александра Дмитриевна с учениками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4727" y="3732819"/>
            <a:ext cx="74311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Трудное время пережила школа в годы Великой Отечественной войны, когда отцы детей ушли на войну. Школьники должны были помогать родителям и колхозу, в поле и на ферме. Ребята собирали колоски, копали картошку, убирали овощи. «Все для фронта» - таков был девиз у народа в  годы войны. В то время учили детей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Евгений Иванович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Савинский и Анна Афанасьевна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Рудевич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обращая большое внимание на трудовое воспитание в школе и в семье.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000" dirty="0">
              <a:latin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</a:rPr>
              <a:t>Евгений Иванович Савинский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623" y="4165624"/>
            <a:ext cx="3194581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1075" y="811369"/>
            <a:ext cx="8332631" cy="4476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старшие ребята учились в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Кабанской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школе. Утром ходили с лучинами , так как было темно и страшно. Баловали и волки. А мальчики на лыжах. «В то время  лыжи были самым любимым видом спорта, готовили их сами» , - вспоминает Григорий Михайлович Иванов. Было их три друга: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Ананины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Андрей 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Михаил,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Иванов Григорий. Мечтали узнать весь мир после школы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Иванов Григорий стал военным летчиком, а после облетел весь мир на гражданском самолете, побывав в 160 странах.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Вскоре после войны вышел закон об обязательном семилетнем образовании, который обязывал молодежь учиться. Для развивающейся промышленности и сельского хозяйства нужны были специалисты, а их могла дать только школа . Начальные школы стали преобразовывать в семилетние , а потом и в восьмилетние. Как ни трудно было после войны восстанавливать хозяйство, но о школе не забывали.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25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3346" y="412124"/>
            <a:ext cx="10045522" cy="622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Нюках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построили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новую школу-восемь классов-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уже в 1964 году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Нюки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находятся в середине между Еланью и Береговой . Место удобное и красивое. Две реки сливаются вместе, вдалеке хребты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Хамар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Дабана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 железная дорога напоминает своими гудками. И всеобуч легче стало выполнять. Школа была сдана в эксплуатацию на 4 классные комнаты. Было открыто 2 пятых , 2 шестых, 2 седьмых класса. Школа стала работать в 2 смены, начальные классы продолжали заниматься  в старом здании.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Первым директором был назначен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Галдан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Гаврилович Красовский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Забот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него было много. Парт новых не хватало, и директор собирал старые из других школ. Их ремонтировали и ставили в классы . А первые преподаватели: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Устюжина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Галина Ильинична – учитель истории,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Буинова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Эльвира Васильевна – учитель английского языка, Шубина Надежда Леонидовна – учитель русского языка, Шубин Геннадий Серафимович – учитель математики, Забелина Анна Андреевна- учитель математики, Фролов Геннадий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Нестерович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учитель физвоспитания,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Анготкина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Анна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Ангархаевна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учитель биологии, химии с желанием стали обживать новую школу. И уже в 1925 году школу окончили 28 учащихся. С годами  количество учащихся увеличивалось, школа пополнялась учебными пособиями, новой мебелью. Занятия стали проходить по кабинетной системе квалифицированными учителями с высшим и специальным образованием.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05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1379" y="759855"/>
            <a:ext cx="9298547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Совхоз отвечал за подвоз ребят из Елани, а ребята помогали совхозу: выращивали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куузику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капусту, убирали картофель, а летом ребята постарше работали на фермах. В зимнее время занимались в кружках, участвовали в художественной самодеятельности, в школе всегда были и октябрята, и пионеры, а старшеклассники вступали в комсомол.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учащихся ежегодно возрастало, школа пополнялась учебными пособиями , новой мебелью. Строительство школы продолжалось. В 1966 году было построено еще две классные комнаты, открылась столовая, а в 1967 году была сдана в эксплуатацию котельная. Все это сделал уже новый директор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Дреннов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Федор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Артемьевич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Он перевел школу на водяное отопление, убрал часть печей, улучшил материальную базу школы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сменила Валентина Матвеевна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Мисюра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Она , как и Вера Павловна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Ананина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 внимания уделяли всеобщему восьмилетнему образованию, много работали с трудным подростками и их родителями.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10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84</TotalTime>
  <Words>1169</Words>
  <Application>Microsoft Office PowerPoint</Application>
  <PresentationFormat>Широкоэкранный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</dc:creator>
  <cp:lastModifiedBy>Пользователь Windows</cp:lastModifiedBy>
  <cp:revision>18</cp:revision>
  <dcterms:created xsi:type="dcterms:W3CDTF">2019-01-30T02:50:55Z</dcterms:created>
  <dcterms:modified xsi:type="dcterms:W3CDTF">2020-01-21T10:43:03Z</dcterms:modified>
</cp:coreProperties>
</file>