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0C659-A224-46A2-AB91-5389AC271141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4BF5-648D-42FE-9C21-267980B2A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835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0C659-A224-46A2-AB91-5389AC271141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4BF5-648D-42FE-9C21-267980B2A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312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0C659-A224-46A2-AB91-5389AC271141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4BF5-648D-42FE-9C21-267980B2A4C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9429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0C659-A224-46A2-AB91-5389AC271141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4BF5-648D-42FE-9C21-267980B2A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34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0C659-A224-46A2-AB91-5389AC271141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4BF5-648D-42FE-9C21-267980B2A4C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1484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0C659-A224-46A2-AB91-5389AC271141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4BF5-648D-42FE-9C21-267980B2A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181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0C659-A224-46A2-AB91-5389AC271141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4BF5-648D-42FE-9C21-267980B2A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748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0C659-A224-46A2-AB91-5389AC271141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4BF5-648D-42FE-9C21-267980B2A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7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0C659-A224-46A2-AB91-5389AC271141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4BF5-648D-42FE-9C21-267980B2A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230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0C659-A224-46A2-AB91-5389AC271141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4BF5-648D-42FE-9C21-267980B2A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394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0C659-A224-46A2-AB91-5389AC271141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4BF5-648D-42FE-9C21-267980B2A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291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0C659-A224-46A2-AB91-5389AC271141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4BF5-648D-42FE-9C21-267980B2A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35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0C659-A224-46A2-AB91-5389AC271141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4BF5-648D-42FE-9C21-267980B2A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58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0C659-A224-46A2-AB91-5389AC271141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4BF5-648D-42FE-9C21-267980B2A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82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0C659-A224-46A2-AB91-5389AC271141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4BF5-648D-42FE-9C21-267980B2A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283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0C659-A224-46A2-AB91-5389AC271141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4BF5-648D-42FE-9C21-267980B2A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645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0C659-A224-46A2-AB91-5389AC271141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B324BF5-648D-42FE-9C21-267980B2A4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51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МАОУ «</a:t>
            </a:r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Нюкская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основная общеобразовательная школа имени героя Советского Союза Котова И.М.»</a:t>
            </a:r>
            <a:b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60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278" y="250723"/>
            <a:ext cx="7285703" cy="54642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2453" y="5943600"/>
            <a:ext cx="10663082" cy="721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323975" algn="l"/>
              </a:tabLs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 год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323975" algn="l"/>
              </a:tabLs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Цыплякова О.П.,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Поломошина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Л.Н.,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Стремякова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О.А.,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Бабинцева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Н.Г., Астахова К.В., Вербилова Э.К., Киршина В.А.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93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174117"/>
              </p:ext>
            </p:extLst>
          </p:nvPr>
        </p:nvGraphicFramePr>
        <p:xfrm>
          <a:off x="2910242" y="106822"/>
          <a:ext cx="4615973" cy="5689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4" imgW="5667037" imgH="8010334" progId="AcroExch.Document.11">
                  <p:embed/>
                </p:oleObj>
              </mc:Choice>
              <mc:Fallback>
                <p:oleObj name="Acrobat Document" r:id="rId4" imgW="5667037" imgH="801033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10242" y="106822"/>
                        <a:ext cx="4615973" cy="56892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872319" y="5787509"/>
            <a:ext cx="1018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2019 год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33021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782" y="519545"/>
            <a:ext cx="7751618" cy="45417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93173" y="5300420"/>
            <a:ext cx="10545098" cy="1087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1981 год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ряд ( слева направо) Киршина В.А., Суворова Л.В., Тимофеева Л.П.,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Купцова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З.И., Цыплякова  О.П., Евсюнин И.Н.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Верхний ряд Правдина Р.Е</a:t>
            </a:r>
            <a:r>
              <a:rPr lang="ru-RU" sz="160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Л.С.,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Истомин А.А.,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Вагачева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В.Н., Зайцев Л.Г.,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Купцова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Н.Ф., Федорова Л.Д.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66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234" y="387458"/>
            <a:ext cx="7175715" cy="45884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958645" y="5238427"/>
            <a:ext cx="9301233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1987 год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ряд ( слева направо) Киршина В.А., Никитин В.Г., Зверева С.А., Суворова Л.В.,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Верхний ряд Цыплякова О.П.,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Купцова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Н.Ф., Федосеева Л.С., Правдина Р.Е., Федорова Л.Д.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42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17" y="427704"/>
            <a:ext cx="6927696" cy="47021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356852" y="5338916"/>
            <a:ext cx="9055509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1985 год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ряд ( слева направо) Правдина Р.Е., Киршина В.А., Цыплякова О.П., Суворова Л.В.,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Купцова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З.И.</a:t>
            </a:r>
            <a:b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ряд Сапунов А.А., Мовсесян О.Н., Мызников В.Н.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45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t\Pictures\2016-10\DSC0030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6405"/>
          <a:stretch/>
        </p:blipFill>
        <p:spPr bwMode="auto">
          <a:xfrm>
            <a:off x="1784555" y="398206"/>
            <a:ext cx="7281657" cy="48929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11161" y="5442155"/>
            <a:ext cx="10604091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1993 год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ряд ( слева направо) Верхотурова Л.Н., Никитин В.Г., Киршина В.А., Шабанов О.С., Правдина Р.Е, Ануфриев И.В.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ряд Зверева С.А.,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Купцова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Н.Ф. , Федосеева Л.С.,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Вагачева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В.Н., Кузнецова Т.Ю., Цыплякова О.П.,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Метелева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15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193" y="368710"/>
            <a:ext cx="7026019" cy="50700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040193" y="5810864"/>
            <a:ext cx="8111612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1998 год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ряд Зверева С.А., Правдина Р.Е., Цыплякова О.П., Кузнецова Т.Ю.,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ряд Ткач Т.И., Федорова Л.Д., Федосеева Л.С., Суворов Ю.И.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92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103" y="324465"/>
            <a:ext cx="8716297" cy="50881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445342" y="5589639"/>
            <a:ext cx="9925664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2002 год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ряд ( слева направо)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Карнышева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О.В.,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Поломошина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Л.Н., Правдина Р.Е., Цыплякова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О.П.,Федорова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Л.Д.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ряд Суворов Ю.И.,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Ладенкова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Н.Е., Зверева С.А., Ткач Т.И.,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Залуцкая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О.Г., Буранова О.И., Федосеева Л.М., Киршина В.А.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20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t\Desktop\учителя\2009 год учителя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7484"/>
            <a:ext cx="7329947" cy="52583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002890" y="5589639"/>
            <a:ext cx="8981768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2010 год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ряд( слева направо)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Бабинцева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Н.Г., Зайцева Н.С.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ряд  Конев П.И., Федосеева Л.С., Киршина В.А., Ткач Т.И., Цыплякова О.П., Зверева С.А., Филиппова А.В., Федорова Л.Д.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43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t\Pictures\2016-10\DSC0031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" t="3635" r="2990" b="37357"/>
          <a:stretch/>
        </p:blipFill>
        <p:spPr bwMode="auto">
          <a:xfrm>
            <a:off x="2462981" y="280219"/>
            <a:ext cx="6931742" cy="44632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81316" y="4999702"/>
            <a:ext cx="8878529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2016 год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Слева направо: Цыплякова О.П.,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Стремякова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О.А.,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Водолазская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Н.Н., Серебренникова И.Н.,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Бабинцев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А.Л.,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Бабинцева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Н.Г.,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Поломошина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Л.Н., Филиппова А.В., Вербилова Э.К.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93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</TotalTime>
  <Words>347</Words>
  <Application>Microsoft Office PowerPoint</Application>
  <PresentationFormat>Широкоэкранный</PresentationFormat>
  <Paragraphs>27</Paragraphs>
  <Slides>11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Times New Roman</vt:lpstr>
      <vt:lpstr>Trebuchet MS</vt:lpstr>
      <vt:lpstr>Wingdings 3</vt:lpstr>
      <vt:lpstr>Грань</vt:lpstr>
      <vt:lpstr>Acrobat Document</vt:lpstr>
      <vt:lpstr>МАОУ «Нюкская основная общеобразовательная школа имени героя Советского Союза Котова И.М.»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МАОУ «Нюкская основная общеобразовательная школа имени героя Советского Союза Котова И.М.»</dc:title>
  <dc:creator>st</dc:creator>
  <cp:lastModifiedBy>Пользователь Windows</cp:lastModifiedBy>
  <cp:revision>7</cp:revision>
  <dcterms:created xsi:type="dcterms:W3CDTF">2020-01-13T12:24:09Z</dcterms:created>
  <dcterms:modified xsi:type="dcterms:W3CDTF">2020-01-21T10:22:27Z</dcterms:modified>
</cp:coreProperties>
</file>